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2" autoAdjust="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FC14-EE7C-44AA-92AE-DA0D80135411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806B-4D67-4807-819D-EC11A0308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ème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3: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L’homme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et la santé.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et 3: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Grandir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santé(1), (2)  p.52…55.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70" t="41667" r="20351" b="23958"/>
          <a:stretch>
            <a:fillRect/>
          </a:stretch>
        </p:blipFill>
        <p:spPr bwMode="auto">
          <a:xfrm>
            <a:off x="152400" y="304800"/>
            <a:ext cx="883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3276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J’étudie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j’écris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j’apprends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je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41667" r="4736" b="35913"/>
          <a:stretch/>
        </p:blipFill>
        <p:spPr bwMode="auto">
          <a:xfrm>
            <a:off x="685800" y="838201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0" t="36905" r="6073" b="35317"/>
          <a:stretch/>
        </p:blipFill>
        <p:spPr bwMode="auto">
          <a:xfrm>
            <a:off x="1524000" y="990600"/>
            <a:ext cx="624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rappeler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notions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acquises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Reconnaître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 bon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développement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enfants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manger,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jouer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se laver,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dormir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faire du sport.</a:t>
            </a:r>
          </a:p>
          <a:p>
            <a:pPr lvl="0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Comprendre l’importance du rôle de la famille.)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Comprendre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contenu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power point.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26" t="12500" r="29722" b="12500"/>
          <a:stretch>
            <a:fillRect/>
          </a:stretch>
        </p:blipFill>
        <p:spPr bwMode="auto">
          <a:xfrm>
            <a:off x="609600" y="1066800"/>
            <a:ext cx="723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beaucoup de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choses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jours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J’ai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besoin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encore de 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famille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371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malade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238" t="26042" r="40264" b="40625"/>
          <a:stretch>
            <a:fillRect/>
          </a:stretch>
        </p:blipFill>
        <p:spPr bwMode="auto">
          <a:xfrm>
            <a:off x="914400" y="19050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8200" y="243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découvre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nature.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9370" t="26042" r="14861" b="41667"/>
          <a:stretch>
            <a:fillRect/>
          </a:stretch>
        </p:blipFill>
        <p:spPr bwMode="auto">
          <a:xfrm>
            <a:off x="4800600" y="32004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manger,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4861" t="27083" r="60541" b="40625"/>
          <a:stretch>
            <a:fillRect/>
          </a:stretch>
        </p:blipFill>
        <p:spPr bwMode="auto">
          <a:xfrm>
            <a:off x="1066800" y="1295400"/>
            <a:ext cx="655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55" t="19792" r="20351" b="43750"/>
          <a:stretch>
            <a:fillRect/>
          </a:stretch>
        </p:blipFill>
        <p:spPr bwMode="auto">
          <a:xfrm>
            <a:off x="0" y="14478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227" t="12500" r="19766" b="11458"/>
          <a:stretch>
            <a:fillRect/>
          </a:stretch>
        </p:blipFill>
        <p:spPr bwMode="auto">
          <a:xfrm>
            <a:off x="381000" y="5334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corrigé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page 55.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9401" r="23521" b="30331"/>
          <a:stretch/>
        </p:blipFill>
        <p:spPr bwMode="auto">
          <a:xfrm>
            <a:off x="457200" y="1828800"/>
            <a:ext cx="8229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154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</cp:revision>
  <dcterms:created xsi:type="dcterms:W3CDTF">2023-05-17T14:09:15Z</dcterms:created>
  <dcterms:modified xsi:type="dcterms:W3CDTF">2025-05-18T17:05:37Z</dcterms:modified>
</cp:coreProperties>
</file>